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8" r:id="rId3"/>
    <p:sldId id="264" r:id="rId4"/>
    <p:sldId id="265" r:id="rId5"/>
    <p:sldId id="259" r:id="rId6"/>
    <p:sldId id="263" r:id="rId7"/>
    <p:sldId id="262" r:id="rId8"/>
    <p:sldId id="294" r:id="rId9"/>
    <p:sldId id="286" r:id="rId10"/>
    <p:sldId id="287" r:id="rId11"/>
    <p:sldId id="288" r:id="rId12"/>
    <p:sldId id="277" r:id="rId13"/>
    <p:sldId id="278" r:id="rId14"/>
    <p:sldId id="292" r:id="rId15"/>
    <p:sldId id="291" r:id="rId16"/>
    <p:sldId id="290" r:id="rId17"/>
    <p:sldId id="273" r:id="rId18"/>
    <p:sldId id="272" r:id="rId19"/>
    <p:sldId id="275" r:id="rId20"/>
    <p:sldId id="276" r:id="rId21"/>
    <p:sldId id="274" r:id="rId22"/>
    <p:sldId id="270" r:id="rId23"/>
    <p:sldId id="271" r:id="rId24"/>
    <p:sldId id="268" r:id="rId25"/>
    <p:sldId id="269" r:id="rId26"/>
    <p:sldId id="279" r:id="rId27"/>
    <p:sldId id="280" r:id="rId28"/>
    <p:sldId id="281" r:id="rId29"/>
    <p:sldId id="295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8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F9572D-7D3F-44F4-A252-268ABC45C23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D8432D-D2CD-45B0-9108-38FA9F330C1D}">
      <dgm:prSet phldrT="[Текст]" custT="1"/>
      <dgm:spPr/>
      <dgm:t>
        <a:bodyPr/>
        <a:lstStyle/>
        <a:p>
          <a:r>
            <a:rPr lang="ru-RU" sz="1800" dirty="0"/>
            <a:t>Участники дорожного </a:t>
          </a:r>
          <a:r>
            <a:rPr lang="ru-RU" sz="1800" dirty="0" smtClean="0"/>
            <a:t>движения</a:t>
          </a:r>
          <a:endParaRPr lang="ru-RU" sz="1800" dirty="0"/>
        </a:p>
      </dgm:t>
    </dgm:pt>
    <dgm:pt modelId="{02980646-ED93-4C2B-9935-41B575D8EC61}" type="parTrans" cxnId="{F1606C41-7FBC-42DE-B6D4-9F580D784A05}">
      <dgm:prSet/>
      <dgm:spPr/>
      <dgm:t>
        <a:bodyPr/>
        <a:lstStyle/>
        <a:p>
          <a:endParaRPr lang="ru-RU" sz="1800"/>
        </a:p>
      </dgm:t>
    </dgm:pt>
    <dgm:pt modelId="{5D8781A7-F1E0-458A-A8D4-4DEC29534C6C}" type="sibTrans" cxnId="{F1606C41-7FBC-42DE-B6D4-9F580D784A05}">
      <dgm:prSet/>
      <dgm:spPr/>
      <dgm:t>
        <a:bodyPr/>
        <a:lstStyle/>
        <a:p>
          <a:endParaRPr lang="ru-RU" sz="1800"/>
        </a:p>
      </dgm:t>
    </dgm:pt>
    <dgm:pt modelId="{49901EFB-79EA-4ED6-8D71-1B50DEA92FE0}">
      <dgm:prSet phldrT="[Текст]" custT="1"/>
      <dgm:spPr/>
      <dgm:t>
        <a:bodyPr/>
        <a:lstStyle/>
        <a:p>
          <a:r>
            <a:rPr lang="ru-RU" sz="1800"/>
            <a:t>Пешеход</a:t>
          </a:r>
        </a:p>
      </dgm:t>
    </dgm:pt>
    <dgm:pt modelId="{8AAB4789-CD06-465F-912B-EE21A38A81F9}" type="parTrans" cxnId="{A074A8AF-9828-4D6D-840B-0614C015A1BB}">
      <dgm:prSet/>
      <dgm:spPr/>
      <dgm:t>
        <a:bodyPr/>
        <a:lstStyle/>
        <a:p>
          <a:endParaRPr lang="ru-RU" sz="1800"/>
        </a:p>
      </dgm:t>
    </dgm:pt>
    <dgm:pt modelId="{458F3722-7D1F-42C2-BBEC-5C978250EB79}" type="sibTrans" cxnId="{A074A8AF-9828-4D6D-840B-0614C015A1BB}">
      <dgm:prSet/>
      <dgm:spPr/>
      <dgm:t>
        <a:bodyPr/>
        <a:lstStyle/>
        <a:p>
          <a:endParaRPr lang="ru-RU" sz="1800"/>
        </a:p>
      </dgm:t>
    </dgm:pt>
    <dgm:pt modelId="{AE512B29-AC4D-4983-9299-B4C625222D4F}">
      <dgm:prSet phldrT="[Текст]" custT="1"/>
      <dgm:spPr/>
      <dgm:t>
        <a:bodyPr/>
        <a:lstStyle/>
        <a:p>
          <a:r>
            <a:rPr lang="ru-RU" sz="1800"/>
            <a:t>Пассажир</a:t>
          </a:r>
        </a:p>
      </dgm:t>
    </dgm:pt>
    <dgm:pt modelId="{948BBFFE-0DE9-47F2-A774-7964E804B3DA}" type="parTrans" cxnId="{B557B979-28C0-4053-B958-C3FC11EF06BC}">
      <dgm:prSet/>
      <dgm:spPr/>
      <dgm:t>
        <a:bodyPr/>
        <a:lstStyle/>
        <a:p>
          <a:endParaRPr lang="ru-RU" sz="1800"/>
        </a:p>
      </dgm:t>
    </dgm:pt>
    <dgm:pt modelId="{64701330-45EC-4AAC-BB8B-C516ECB4E4D2}" type="sibTrans" cxnId="{B557B979-28C0-4053-B958-C3FC11EF06BC}">
      <dgm:prSet/>
      <dgm:spPr/>
      <dgm:t>
        <a:bodyPr/>
        <a:lstStyle/>
        <a:p>
          <a:endParaRPr lang="ru-RU" sz="1800"/>
        </a:p>
      </dgm:t>
    </dgm:pt>
    <dgm:pt modelId="{40ECEC97-50D1-4DB2-AB03-038C8C7405AF}">
      <dgm:prSet phldrT="[Текст]" custT="1"/>
      <dgm:spPr/>
      <dgm:t>
        <a:bodyPr/>
        <a:lstStyle/>
        <a:p>
          <a:r>
            <a:rPr lang="ru-RU" sz="1800"/>
            <a:t>Водитель</a:t>
          </a:r>
        </a:p>
      </dgm:t>
    </dgm:pt>
    <dgm:pt modelId="{55DCFBF5-001A-497D-8F0D-DC8DB5A73FF6}" type="parTrans" cxnId="{D4C2BE8D-4EE1-48C2-9233-E191E08CAD2E}">
      <dgm:prSet/>
      <dgm:spPr/>
      <dgm:t>
        <a:bodyPr/>
        <a:lstStyle/>
        <a:p>
          <a:endParaRPr lang="ru-RU" sz="1800"/>
        </a:p>
      </dgm:t>
    </dgm:pt>
    <dgm:pt modelId="{4A40346E-9916-4A5A-BA9A-F9D0EAFD36A0}" type="sibTrans" cxnId="{D4C2BE8D-4EE1-48C2-9233-E191E08CAD2E}">
      <dgm:prSet/>
      <dgm:spPr/>
      <dgm:t>
        <a:bodyPr/>
        <a:lstStyle/>
        <a:p>
          <a:endParaRPr lang="ru-RU" sz="1800"/>
        </a:p>
      </dgm:t>
    </dgm:pt>
    <dgm:pt modelId="{A5DA6402-5BE4-4097-9581-B1983E3717A8}" type="pres">
      <dgm:prSet presAssocID="{3AF9572D-7D3F-44F4-A252-268ABC45C2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71E3FA-2557-463D-B804-88E9A6FC7A1F}" type="pres">
      <dgm:prSet presAssocID="{D3D8432D-D2CD-45B0-9108-38FA9F330C1D}" presName="hierRoot1" presStyleCnt="0">
        <dgm:presLayoutVars>
          <dgm:hierBranch val="init"/>
        </dgm:presLayoutVars>
      </dgm:prSet>
      <dgm:spPr/>
    </dgm:pt>
    <dgm:pt modelId="{358853F3-5ED3-4226-8A76-B32C8C061006}" type="pres">
      <dgm:prSet presAssocID="{D3D8432D-D2CD-45B0-9108-38FA9F330C1D}" presName="rootComposite1" presStyleCnt="0"/>
      <dgm:spPr/>
    </dgm:pt>
    <dgm:pt modelId="{4DDCD880-0BB9-4A75-BC95-256AE467E5BD}" type="pres">
      <dgm:prSet presAssocID="{D3D8432D-D2CD-45B0-9108-38FA9F330C1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DAA3D-A022-4586-8A22-E81A3F7549A8}" type="pres">
      <dgm:prSet presAssocID="{D3D8432D-D2CD-45B0-9108-38FA9F330C1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A59E555-F4AD-4B22-937C-955FF0309A64}" type="pres">
      <dgm:prSet presAssocID="{D3D8432D-D2CD-45B0-9108-38FA9F330C1D}" presName="hierChild2" presStyleCnt="0"/>
      <dgm:spPr/>
    </dgm:pt>
    <dgm:pt modelId="{8B5F3CA4-62DD-4CE5-8073-3C802767B02F}" type="pres">
      <dgm:prSet presAssocID="{8AAB4789-CD06-465F-912B-EE21A38A81F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246886F-5EC3-45BC-A2FA-1BDF815D473F}" type="pres">
      <dgm:prSet presAssocID="{49901EFB-79EA-4ED6-8D71-1B50DEA92FE0}" presName="hierRoot2" presStyleCnt="0">
        <dgm:presLayoutVars>
          <dgm:hierBranch val="init"/>
        </dgm:presLayoutVars>
      </dgm:prSet>
      <dgm:spPr/>
    </dgm:pt>
    <dgm:pt modelId="{91E7AD0C-0349-40B6-9C9F-925D600C461A}" type="pres">
      <dgm:prSet presAssocID="{49901EFB-79EA-4ED6-8D71-1B50DEA92FE0}" presName="rootComposite" presStyleCnt="0"/>
      <dgm:spPr/>
    </dgm:pt>
    <dgm:pt modelId="{4F55511B-A670-4C09-A7D4-3EBF022F5764}" type="pres">
      <dgm:prSet presAssocID="{49901EFB-79EA-4ED6-8D71-1B50DEA92FE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75DFD0-C934-4963-939B-F0AA2560EA4F}" type="pres">
      <dgm:prSet presAssocID="{49901EFB-79EA-4ED6-8D71-1B50DEA92FE0}" presName="rootConnector" presStyleLbl="node2" presStyleIdx="0" presStyleCnt="3"/>
      <dgm:spPr/>
      <dgm:t>
        <a:bodyPr/>
        <a:lstStyle/>
        <a:p>
          <a:endParaRPr lang="ru-RU"/>
        </a:p>
      </dgm:t>
    </dgm:pt>
    <dgm:pt modelId="{218B6E1E-F2C1-4B6C-97BB-9CCFAE6D65FE}" type="pres">
      <dgm:prSet presAssocID="{49901EFB-79EA-4ED6-8D71-1B50DEA92FE0}" presName="hierChild4" presStyleCnt="0"/>
      <dgm:spPr/>
    </dgm:pt>
    <dgm:pt modelId="{FC2EC7EF-53E1-48DE-8A7A-D44926666975}" type="pres">
      <dgm:prSet presAssocID="{49901EFB-79EA-4ED6-8D71-1B50DEA92FE0}" presName="hierChild5" presStyleCnt="0"/>
      <dgm:spPr/>
    </dgm:pt>
    <dgm:pt modelId="{7AAA7718-0BE7-41F8-8E25-F1940BFB1A92}" type="pres">
      <dgm:prSet presAssocID="{948BBFFE-0DE9-47F2-A774-7964E804B3D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4BFF58F-13E4-46E2-B240-A561EDBE0A76}" type="pres">
      <dgm:prSet presAssocID="{AE512B29-AC4D-4983-9299-B4C625222D4F}" presName="hierRoot2" presStyleCnt="0">
        <dgm:presLayoutVars>
          <dgm:hierBranch val="init"/>
        </dgm:presLayoutVars>
      </dgm:prSet>
      <dgm:spPr/>
    </dgm:pt>
    <dgm:pt modelId="{092248A0-D2E9-421F-984F-07B29C82F31F}" type="pres">
      <dgm:prSet presAssocID="{AE512B29-AC4D-4983-9299-B4C625222D4F}" presName="rootComposite" presStyleCnt="0"/>
      <dgm:spPr/>
    </dgm:pt>
    <dgm:pt modelId="{0ABC644C-DE55-4607-A465-3830E7EB3A5B}" type="pres">
      <dgm:prSet presAssocID="{AE512B29-AC4D-4983-9299-B4C625222D4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01A3D-E456-47CF-BA63-6D57A2E86E2D}" type="pres">
      <dgm:prSet presAssocID="{AE512B29-AC4D-4983-9299-B4C625222D4F}" presName="rootConnector" presStyleLbl="node2" presStyleIdx="1" presStyleCnt="3"/>
      <dgm:spPr/>
      <dgm:t>
        <a:bodyPr/>
        <a:lstStyle/>
        <a:p>
          <a:endParaRPr lang="ru-RU"/>
        </a:p>
      </dgm:t>
    </dgm:pt>
    <dgm:pt modelId="{86708CB4-9CB3-44DA-81A8-B7B7B562A9ED}" type="pres">
      <dgm:prSet presAssocID="{AE512B29-AC4D-4983-9299-B4C625222D4F}" presName="hierChild4" presStyleCnt="0"/>
      <dgm:spPr/>
    </dgm:pt>
    <dgm:pt modelId="{46AB0752-5538-49C8-BD1B-7D9AEB58F5A5}" type="pres">
      <dgm:prSet presAssocID="{AE512B29-AC4D-4983-9299-B4C625222D4F}" presName="hierChild5" presStyleCnt="0"/>
      <dgm:spPr/>
    </dgm:pt>
    <dgm:pt modelId="{A741D6A4-F973-465F-BB68-583ABFD6F586}" type="pres">
      <dgm:prSet presAssocID="{55DCFBF5-001A-497D-8F0D-DC8DB5A73FF6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09879B5-1D2D-410F-A0D9-6D90D9F290E7}" type="pres">
      <dgm:prSet presAssocID="{40ECEC97-50D1-4DB2-AB03-038C8C7405AF}" presName="hierRoot2" presStyleCnt="0">
        <dgm:presLayoutVars>
          <dgm:hierBranch val="init"/>
        </dgm:presLayoutVars>
      </dgm:prSet>
      <dgm:spPr/>
    </dgm:pt>
    <dgm:pt modelId="{DCF728BE-C4F4-41CE-877B-211A85B70B93}" type="pres">
      <dgm:prSet presAssocID="{40ECEC97-50D1-4DB2-AB03-038C8C7405AF}" presName="rootComposite" presStyleCnt="0"/>
      <dgm:spPr/>
    </dgm:pt>
    <dgm:pt modelId="{E25B6740-6D05-453B-BE86-0E24785F1961}" type="pres">
      <dgm:prSet presAssocID="{40ECEC97-50D1-4DB2-AB03-038C8C7405A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9956F-6059-44EB-BCAA-23081286746C}" type="pres">
      <dgm:prSet presAssocID="{40ECEC97-50D1-4DB2-AB03-038C8C7405AF}" presName="rootConnector" presStyleLbl="node2" presStyleIdx="2" presStyleCnt="3"/>
      <dgm:spPr/>
      <dgm:t>
        <a:bodyPr/>
        <a:lstStyle/>
        <a:p>
          <a:endParaRPr lang="ru-RU"/>
        </a:p>
      </dgm:t>
    </dgm:pt>
    <dgm:pt modelId="{76CBAE19-6E27-4DE2-8951-415FC9E89471}" type="pres">
      <dgm:prSet presAssocID="{40ECEC97-50D1-4DB2-AB03-038C8C7405AF}" presName="hierChild4" presStyleCnt="0"/>
      <dgm:spPr/>
    </dgm:pt>
    <dgm:pt modelId="{98D29068-5BB6-4C57-A5F2-38B89EF63FC8}" type="pres">
      <dgm:prSet presAssocID="{40ECEC97-50D1-4DB2-AB03-038C8C7405AF}" presName="hierChild5" presStyleCnt="0"/>
      <dgm:spPr/>
    </dgm:pt>
    <dgm:pt modelId="{E139CB4D-5EB3-4323-A187-FCF38068DEEF}" type="pres">
      <dgm:prSet presAssocID="{D3D8432D-D2CD-45B0-9108-38FA9F330C1D}" presName="hierChild3" presStyleCnt="0"/>
      <dgm:spPr/>
    </dgm:pt>
  </dgm:ptLst>
  <dgm:cxnLst>
    <dgm:cxn modelId="{5F27FC53-FA39-42E1-9F9D-43DD076B9DE6}" type="presOf" srcId="{49901EFB-79EA-4ED6-8D71-1B50DEA92FE0}" destId="{4F55511B-A670-4C09-A7D4-3EBF022F5764}" srcOrd="0" destOrd="0" presId="urn:microsoft.com/office/officeart/2005/8/layout/orgChart1"/>
    <dgm:cxn modelId="{9C88F63E-BA98-4369-90FB-449065CCC220}" type="presOf" srcId="{55DCFBF5-001A-497D-8F0D-DC8DB5A73FF6}" destId="{A741D6A4-F973-465F-BB68-583ABFD6F586}" srcOrd="0" destOrd="0" presId="urn:microsoft.com/office/officeart/2005/8/layout/orgChart1"/>
    <dgm:cxn modelId="{C172B11E-A834-4B4B-8EC8-67A7E636E659}" type="presOf" srcId="{D3D8432D-D2CD-45B0-9108-38FA9F330C1D}" destId="{941DAA3D-A022-4586-8A22-E81A3F7549A8}" srcOrd="1" destOrd="0" presId="urn:microsoft.com/office/officeart/2005/8/layout/orgChart1"/>
    <dgm:cxn modelId="{B55F09C6-61AB-4503-9CF1-E1D75E5B90F3}" type="presOf" srcId="{8AAB4789-CD06-465F-912B-EE21A38A81F9}" destId="{8B5F3CA4-62DD-4CE5-8073-3C802767B02F}" srcOrd="0" destOrd="0" presId="urn:microsoft.com/office/officeart/2005/8/layout/orgChart1"/>
    <dgm:cxn modelId="{9A37B215-E02B-463B-B19B-F9C9ECC91401}" type="presOf" srcId="{AE512B29-AC4D-4983-9299-B4C625222D4F}" destId="{0ABC644C-DE55-4607-A465-3830E7EB3A5B}" srcOrd="0" destOrd="0" presId="urn:microsoft.com/office/officeart/2005/8/layout/orgChart1"/>
    <dgm:cxn modelId="{F1606C41-7FBC-42DE-B6D4-9F580D784A05}" srcId="{3AF9572D-7D3F-44F4-A252-268ABC45C238}" destId="{D3D8432D-D2CD-45B0-9108-38FA9F330C1D}" srcOrd="0" destOrd="0" parTransId="{02980646-ED93-4C2B-9935-41B575D8EC61}" sibTransId="{5D8781A7-F1E0-458A-A8D4-4DEC29534C6C}"/>
    <dgm:cxn modelId="{B557B979-28C0-4053-B958-C3FC11EF06BC}" srcId="{D3D8432D-D2CD-45B0-9108-38FA9F330C1D}" destId="{AE512B29-AC4D-4983-9299-B4C625222D4F}" srcOrd="1" destOrd="0" parTransId="{948BBFFE-0DE9-47F2-A774-7964E804B3DA}" sibTransId="{64701330-45EC-4AAC-BB8B-C516ECB4E4D2}"/>
    <dgm:cxn modelId="{6F2AB327-0470-48E9-A7DA-79A025ACD670}" type="presOf" srcId="{49901EFB-79EA-4ED6-8D71-1B50DEA92FE0}" destId="{B375DFD0-C934-4963-939B-F0AA2560EA4F}" srcOrd="1" destOrd="0" presId="urn:microsoft.com/office/officeart/2005/8/layout/orgChart1"/>
    <dgm:cxn modelId="{D4C2BE8D-4EE1-48C2-9233-E191E08CAD2E}" srcId="{D3D8432D-D2CD-45B0-9108-38FA9F330C1D}" destId="{40ECEC97-50D1-4DB2-AB03-038C8C7405AF}" srcOrd="2" destOrd="0" parTransId="{55DCFBF5-001A-497D-8F0D-DC8DB5A73FF6}" sibTransId="{4A40346E-9916-4A5A-BA9A-F9D0EAFD36A0}"/>
    <dgm:cxn modelId="{756CE269-CFC2-4E6B-9DC8-7F68DA61906A}" type="presOf" srcId="{AE512B29-AC4D-4983-9299-B4C625222D4F}" destId="{2E001A3D-E456-47CF-BA63-6D57A2E86E2D}" srcOrd="1" destOrd="0" presId="urn:microsoft.com/office/officeart/2005/8/layout/orgChart1"/>
    <dgm:cxn modelId="{01D5229C-DB87-4A0A-98FA-3AAA56CB0B00}" type="presOf" srcId="{40ECEC97-50D1-4DB2-AB03-038C8C7405AF}" destId="{E25B6740-6D05-453B-BE86-0E24785F1961}" srcOrd="0" destOrd="0" presId="urn:microsoft.com/office/officeart/2005/8/layout/orgChart1"/>
    <dgm:cxn modelId="{D506B580-7E1F-49E2-BDE1-234DF6219784}" type="presOf" srcId="{D3D8432D-D2CD-45B0-9108-38FA9F330C1D}" destId="{4DDCD880-0BB9-4A75-BC95-256AE467E5BD}" srcOrd="0" destOrd="0" presId="urn:microsoft.com/office/officeart/2005/8/layout/orgChart1"/>
    <dgm:cxn modelId="{A074A8AF-9828-4D6D-840B-0614C015A1BB}" srcId="{D3D8432D-D2CD-45B0-9108-38FA9F330C1D}" destId="{49901EFB-79EA-4ED6-8D71-1B50DEA92FE0}" srcOrd="0" destOrd="0" parTransId="{8AAB4789-CD06-465F-912B-EE21A38A81F9}" sibTransId="{458F3722-7D1F-42C2-BBEC-5C978250EB79}"/>
    <dgm:cxn modelId="{4510715F-AC5A-4F50-A95A-1CBD28378232}" type="presOf" srcId="{3AF9572D-7D3F-44F4-A252-268ABC45C238}" destId="{A5DA6402-5BE4-4097-9581-B1983E3717A8}" srcOrd="0" destOrd="0" presId="urn:microsoft.com/office/officeart/2005/8/layout/orgChart1"/>
    <dgm:cxn modelId="{B1EF3F4A-3284-4050-B833-6D64E89ECBDE}" type="presOf" srcId="{948BBFFE-0DE9-47F2-A774-7964E804B3DA}" destId="{7AAA7718-0BE7-41F8-8E25-F1940BFB1A92}" srcOrd="0" destOrd="0" presId="urn:microsoft.com/office/officeart/2005/8/layout/orgChart1"/>
    <dgm:cxn modelId="{86864F8F-F47A-4B60-92BA-1AA803609A2B}" type="presOf" srcId="{40ECEC97-50D1-4DB2-AB03-038C8C7405AF}" destId="{5E09956F-6059-44EB-BCAA-23081286746C}" srcOrd="1" destOrd="0" presId="urn:microsoft.com/office/officeart/2005/8/layout/orgChart1"/>
    <dgm:cxn modelId="{6C2F853B-E773-4B27-841E-B44B60E6E9D6}" type="presParOf" srcId="{A5DA6402-5BE4-4097-9581-B1983E3717A8}" destId="{FA71E3FA-2557-463D-B804-88E9A6FC7A1F}" srcOrd="0" destOrd="0" presId="urn:microsoft.com/office/officeart/2005/8/layout/orgChart1"/>
    <dgm:cxn modelId="{5933BD02-89D9-4DED-AD69-D85AB8549C43}" type="presParOf" srcId="{FA71E3FA-2557-463D-B804-88E9A6FC7A1F}" destId="{358853F3-5ED3-4226-8A76-B32C8C061006}" srcOrd="0" destOrd="0" presId="urn:microsoft.com/office/officeart/2005/8/layout/orgChart1"/>
    <dgm:cxn modelId="{E86205B7-1787-4E02-A95D-537A76BAF8B0}" type="presParOf" srcId="{358853F3-5ED3-4226-8A76-B32C8C061006}" destId="{4DDCD880-0BB9-4A75-BC95-256AE467E5BD}" srcOrd="0" destOrd="0" presId="urn:microsoft.com/office/officeart/2005/8/layout/orgChart1"/>
    <dgm:cxn modelId="{45994540-662F-44CD-8518-E74BF7ECC30C}" type="presParOf" srcId="{358853F3-5ED3-4226-8A76-B32C8C061006}" destId="{941DAA3D-A022-4586-8A22-E81A3F7549A8}" srcOrd="1" destOrd="0" presId="urn:microsoft.com/office/officeart/2005/8/layout/orgChart1"/>
    <dgm:cxn modelId="{7E191BC8-7CD0-475A-BB14-18362AA18497}" type="presParOf" srcId="{FA71E3FA-2557-463D-B804-88E9A6FC7A1F}" destId="{CA59E555-F4AD-4B22-937C-955FF0309A64}" srcOrd="1" destOrd="0" presId="urn:microsoft.com/office/officeart/2005/8/layout/orgChart1"/>
    <dgm:cxn modelId="{D85E9FFE-021C-4CF3-A4ED-E7F3A73722AB}" type="presParOf" srcId="{CA59E555-F4AD-4B22-937C-955FF0309A64}" destId="{8B5F3CA4-62DD-4CE5-8073-3C802767B02F}" srcOrd="0" destOrd="0" presId="urn:microsoft.com/office/officeart/2005/8/layout/orgChart1"/>
    <dgm:cxn modelId="{7B3F57A0-300A-4F8B-9EC1-21CFEC4E5CEE}" type="presParOf" srcId="{CA59E555-F4AD-4B22-937C-955FF0309A64}" destId="{9246886F-5EC3-45BC-A2FA-1BDF815D473F}" srcOrd="1" destOrd="0" presId="urn:microsoft.com/office/officeart/2005/8/layout/orgChart1"/>
    <dgm:cxn modelId="{B852902C-645D-4B4C-87E1-77CEB1430FEF}" type="presParOf" srcId="{9246886F-5EC3-45BC-A2FA-1BDF815D473F}" destId="{91E7AD0C-0349-40B6-9C9F-925D600C461A}" srcOrd="0" destOrd="0" presId="urn:microsoft.com/office/officeart/2005/8/layout/orgChart1"/>
    <dgm:cxn modelId="{20795903-A860-4820-8B94-BBE834901767}" type="presParOf" srcId="{91E7AD0C-0349-40B6-9C9F-925D600C461A}" destId="{4F55511B-A670-4C09-A7D4-3EBF022F5764}" srcOrd="0" destOrd="0" presId="urn:microsoft.com/office/officeart/2005/8/layout/orgChart1"/>
    <dgm:cxn modelId="{1C4D747D-EFDB-4686-BF60-F7CECE1786DE}" type="presParOf" srcId="{91E7AD0C-0349-40B6-9C9F-925D600C461A}" destId="{B375DFD0-C934-4963-939B-F0AA2560EA4F}" srcOrd="1" destOrd="0" presId="urn:microsoft.com/office/officeart/2005/8/layout/orgChart1"/>
    <dgm:cxn modelId="{E4D7C780-431F-4AAF-8DAD-50F563B91EC1}" type="presParOf" srcId="{9246886F-5EC3-45BC-A2FA-1BDF815D473F}" destId="{218B6E1E-F2C1-4B6C-97BB-9CCFAE6D65FE}" srcOrd="1" destOrd="0" presId="urn:microsoft.com/office/officeart/2005/8/layout/orgChart1"/>
    <dgm:cxn modelId="{CF8D4912-270B-4B8E-A33E-332928C3D7F1}" type="presParOf" srcId="{9246886F-5EC3-45BC-A2FA-1BDF815D473F}" destId="{FC2EC7EF-53E1-48DE-8A7A-D44926666975}" srcOrd="2" destOrd="0" presId="urn:microsoft.com/office/officeart/2005/8/layout/orgChart1"/>
    <dgm:cxn modelId="{0ED62B45-837D-40AC-A7C2-D07918F073A3}" type="presParOf" srcId="{CA59E555-F4AD-4B22-937C-955FF0309A64}" destId="{7AAA7718-0BE7-41F8-8E25-F1940BFB1A92}" srcOrd="2" destOrd="0" presId="urn:microsoft.com/office/officeart/2005/8/layout/orgChart1"/>
    <dgm:cxn modelId="{D866FDD8-B1ED-4DD6-9FE6-1766FA166181}" type="presParOf" srcId="{CA59E555-F4AD-4B22-937C-955FF0309A64}" destId="{C4BFF58F-13E4-46E2-B240-A561EDBE0A76}" srcOrd="3" destOrd="0" presId="urn:microsoft.com/office/officeart/2005/8/layout/orgChart1"/>
    <dgm:cxn modelId="{7937D67A-6E6D-408F-8F21-BE351EC6E297}" type="presParOf" srcId="{C4BFF58F-13E4-46E2-B240-A561EDBE0A76}" destId="{092248A0-D2E9-421F-984F-07B29C82F31F}" srcOrd="0" destOrd="0" presId="urn:microsoft.com/office/officeart/2005/8/layout/orgChart1"/>
    <dgm:cxn modelId="{BA6EC534-2F0F-42C2-A7F1-D3E36CD52D9E}" type="presParOf" srcId="{092248A0-D2E9-421F-984F-07B29C82F31F}" destId="{0ABC644C-DE55-4607-A465-3830E7EB3A5B}" srcOrd="0" destOrd="0" presId="urn:microsoft.com/office/officeart/2005/8/layout/orgChart1"/>
    <dgm:cxn modelId="{C60AA082-E677-4A78-B327-E54C95254B0A}" type="presParOf" srcId="{092248A0-D2E9-421F-984F-07B29C82F31F}" destId="{2E001A3D-E456-47CF-BA63-6D57A2E86E2D}" srcOrd="1" destOrd="0" presId="urn:microsoft.com/office/officeart/2005/8/layout/orgChart1"/>
    <dgm:cxn modelId="{C448B89D-3D04-458E-8706-86448A505745}" type="presParOf" srcId="{C4BFF58F-13E4-46E2-B240-A561EDBE0A76}" destId="{86708CB4-9CB3-44DA-81A8-B7B7B562A9ED}" srcOrd="1" destOrd="0" presId="urn:microsoft.com/office/officeart/2005/8/layout/orgChart1"/>
    <dgm:cxn modelId="{F68B65F2-37EA-4C0D-B260-5AB78F53571E}" type="presParOf" srcId="{C4BFF58F-13E4-46E2-B240-A561EDBE0A76}" destId="{46AB0752-5538-49C8-BD1B-7D9AEB58F5A5}" srcOrd="2" destOrd="0" presId="urn:microsoft.com/office/officeart/2005/8/layout/orgChart1"/>
    <dgm:cxn modelId="{ED55F226-8C7D-43AE-8806-D0732098DE39}" type="presParOf" srcId="{CA59E555-F4AD-4B22-937C-955FF0309A64}" destId="{A741D6A4-F973-465F-BB68-583ABFD6F586}" srcOrd="4" destOrd="0" presId="urn:microsoft.com/office/officeart/2005/8/layout/orgChart1"/>
    <dgm:cxn modelId="{8AAA3E9D-0CE5-493F-A276-C10F559D2FEE}" type="presParOf" srcId="{CA59E555-F4AD-4B22-937C-955FF0309A64}" destId="{909879B5-1D2D-410F-A0D9-6D90D9F290E7}" srcOrd="5" destOrd="0" presId="urn:microsoft.com/office/officeart/2005/8/layout/orgChart1"/>
    <dgm:cxn modelId="{C8FC119D-42B4-455B-B13A-42AF01BF976C}" type="presParOf" srcId="{909879B5-1D2D-410F-A0D9-6D90D9F290E7}" destId="{DCF728BE-C4F4-41CE-877B-211A85B70B93}" srcOrd="0" destOrd="0" presId="urn:microsoft.com/office/officeart/2005/8/layout/orgChart1"/>
    <dgm:cxn modelId="{4D43E647-4748-46EB-8712-940A8ED8938A}" type="presParOf" srcId="{DCF728BE-C4F4-41CE-877B-211A85B70B93}" destId="{E25B6740-6D05-453B-BE86-0E24785F1961}" srcOrd="0" destOrd="0" presId="urn:microsoft.com/office/officeart/2005/8/layout/orgChart1"/>
    <dgm:cxn modelId="{A62006E2-45AF-467B-B301-2AA872D00F33}" type="presParOf" srcId="{DCF728BE-C4F4-41CE-877B-211A85B70B93}" destId="{5E09956F-6059-44EB-BCAA-23081286746C}" srcOrd="1" destOrd="0" presId="urn:microsoft.com/office/officeart/2005/8/layout/orgChart1"/>
    <dgm:cxn modelId="{E7A146A6-D21E-43FA-B9B1-03E9D62269EC}" type="presParOf" srcId="{909879B5-1D2D-410F-A0D9-6D90D9F290E7}" destId="{76CBAE19-6E27-4DE2-8951-415FC9E89471}" srcOrd="1" destOrd="0" presId="urn:microsoft.com/office/officeart/2005/8/layout/orgChart1"/>
    <dgm:cxn modelId="{988EC8CA-201F-483F-A859-EC4927D5F9D4}" type="presParOf" srcId="{909879B5-1D2D-410F-A0D9-6D90D9F290E7}" destId="{98D29068-5BB6-4C57-A5F2-38B89EF63FC8}" srcOrd="2" destOrd="0" presId="urn:microsoft.com/office/officeart/2005/8/layout/orgChart1"/>
    <dgm:cxn modelId="{31A93BF1-E7C7-47DB-A556-E26E1D37D011}" type="presParOf" srcId="{FA71E3FA-2557-463D-B804-88E9A6FC7A1F}" destId="{E139CB4D-5EB3-4323-A187-FCF38068DE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1D6A4-F973-465F-BB68-583ABFD6F586}">
      <dsp:nvSpPr>
        <dsp:cNvPr id="0" name=""/>
        <dsp:cNvSpPr/>
      </dsp:nvSpPr>
      <dsp:spPr>
        <a:xfrm>
          <a:off x="3924436" y="2207330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1"/>
              </a:lnTo>
              <a:lnTo>
                <a:pt x="2776567" y="240941"/>
              </a:lnTo>
              <a:lnTo>
                <a:pt x="2776567" y="481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A7718-0BE7-41F8-8E25-F1940BFB1A92}">
      <dsp:nvSpPr>
        <dsp:cNvPr id="0" name=""/>
        <dsp:cNvSpPr/>
      </dsp:nvSpPr>
      <dsp:spPr>
        <a:xfrm>
          <a:off x="3878716" y="2207330"/>
          <a:ext cx="91440" cy="4818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F3CA4-62DD-4CE5-8073-3C802767B02F}">
      <dsp:nvSpPr>
        <dsp:cNvPr id="0" name=""/>
        <dsp:cNvSpPr/>
      </dsp:nvSpPr>
      <dsp:spPr>
        <a:xfrm>
          <a:off x="1147868" y="2207330"/>
          <a:ext cx="2776567" cy="481883"/>
        </a:xfrm>
        <a:custGeom>
          <a:avLst/>
          <a:gdLst/>
          <a:ahLst/>
          <a:cxnLst/>
          <a:rect l="0" t="0" r="0" b="0"/>
          <a:pathLst>
            <a:path>
              <a:moveTo>
                <a:pt x="2776567" y="0"/>
              </a:moveTo>
              <a:lnTo>
                <a:pt x="2776567" y="240941"/>
              </a:lnTo>
              <a:lnTo>
                <a:pt x="0" y="240941"/>
              </a:lnTo>
              <a:lnTo>
                <a:pt x="0" y="481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CD880-0BB9-4A75-BC95-256AE467E5BD}">
      <dsp:nvSpPr>
        <dsp:cNvPr id="0" name=""/>
        <dsp:cNvSpPr/>
      </dsp:nvSpPr>
      <dsp:spPr>
        <a:xfrm>
          <a:off x="2777094" y="1059988"/>
          <a:ext cx="2294683" cy="11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Участники дорожного </a:t>
          </a:r>
          <a:r>
            <a:rPr lang="ru-RU" sz="1800" kern="1200" dirty="0" smtClean="0"/>
            <a:t>движения</a:t>
          </a:r>
          <a:endParaRPr lang="ru-RU" sz="1800" kern="1200" dirty="0"/>
        </a:p>
      </dsp:txBody>
      <dsp:txXfrm>
        <a:off x="2777094" y="1059988"/>
        <a:ext cx="2294683" cy="1147341"/>
      </dsp:txXfrm>
    </dsp:sp>
    <dsp:sp modelId="{4F55511B-A670-4C09-A7D4-3EBF022F5764}">
      <dsp:nvSpPr>
        <dsp:cNvPr id="0" name=""/>
        <dsp:cNvSpPr/>
      </dsp:nvSpPr>
      <dsp:spPr>
        <a:xfrm>
          <a:off x="526" y="2689213"/>
          <a:ext cx="2294683" cy="11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Пешеход</a:t>
          </a:r>
        </a:p>
      </dsp:txBody>
      <dsp:txXfrm>
        <a:off x="526" y="2689213"/>
        <a:ext cx="2294683" cy="1147341"/>
      </dsp:txXfrm>
    </dsp:sp>
    <dsp:sp modelId="{0ABC644C-DE55-4607-A465-3830E7EB3A5B}">
      <dsp:nvSpPr>
        <dsp:cNvPr id="0" name=""/>
        <dsp:cNvSpPr/>
      </dsp:nvSpPr>
      <dsp:spPr>
        <a:xfrm>
          <a:off x="2777094" y="2689213"/>
          <a:ext cx="2294683" cy="11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Пассажир</a:t>
          </a:r>
        </a:p>
      </dsp:txBody>
      <dsp:txXfrm>
        <a:off x="2777094" y="2689213"/>
        <a:ext cx="2294683" cy="1147341"/>
      </dsp:txXfrm>
    </dsp:sp>
    <dsp:sp modelId="{E25B6740-6D05-453B-BE86-0E24785F1961}">
      <dsp:nvSpPr>
        <dsp:cNvPr id="0" name=""/>
        <dsp:cNvSpPr/>
      </dsp:nvSpPr>
      <dsp:spPr>
        <a:xfrm>
          <a:off x="5553661" y="2689213"/>
          <a:ext cx="2294683" cy="11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Водитель</a:t>
          </a:r>
        </a:p>
      </dsp:txBody>
      <dsp:txXfrm>
        <a:off x="5553661" y="2689213"/>
        <a:ext cx="2294683" cy="1147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1E1C1-04DF-4482-A0F1-FB7BD390CA74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FCEAA-731D-4B54-A064-F85320C07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89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FCEAA-731D-4B54-A064-F85320C0750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3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76B75-905A-4256-BA7A-397E407108FE}" type="datetimeFigureOut">
              <a:rPr lang="ru-RU" smtClean="0"/>
              <a:t>14.08.2019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F40E0-2BDF-4B05-9C81-21786B7AB8A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484784"/>
            <a:ext cx="6664151" cy="351584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дорожного движения.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участников дорожного движения.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Изображение 12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 r="47558" b="15304"/>
          <a:stretch>
            <a:fillRect/>
          </a:stretch>
        </p:blipFill>
        <p:spPr>
          <a:xfrm>
            <a:off x="1403946" y="2852936"/>
            <a:ext cx="6500812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340768"/>
            <a:ext cx="8229600" cy="795338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</a:rPr>
              <a:t>Машины  с включенным проблесковым маячком и специальным звуковым сигналом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6086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Машины  с включенным проблесковым маячком и специальным звуковым сигналом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8" descr="d7bc33f392fc51fbc613143be73325b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81375" y="3672681"/>
            <a:ext cx="2381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d7bc33f392fc51fbc613143be73325b6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2150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ребят переходит перекрёсток неправильно?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Изображение 1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429420" cy="4240211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301038" cy="1071562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ПЕРЕХОДИТ ДОРОГУ НЕПРАВИЛЬНО? 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9" descr="Изображение 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285992"/>
            <a:ext cx="6292050" cy="3571899"/>
          </a:xfr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2886" y="26064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НАЙДИ, КТО НАРУШАЕТ ПРАВИЛА, А КТО </a:t>
            </a:r>
            <a:r>
              <a:rPr kumimoji="0" lang="ru-RU" sz="5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НЕТ ?</a:t>
            </a:r>
            <a:r>
              <a:rPr kumimoji="0" lang="ru-RU" sz="40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Изображение 1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9FC"/>
              </a:clrFrom>
              <a:clrTo>
                <a:srgbClr val="FBF9FC">
                  <a:alpha val="0"/>
                </a:srgbClr>
              </a:clrTo>
            </a:clrChange>
          </a:blip>
          <a:srcRect r="51741" b="61172"/>
          <a:stretch>
            <a:fillRect/>
          </a:stretch>
        </p:blipFill>
        <p:spPr>
          <a:xfrm>
            <a:off x="755576" y="1988840"/>
            <a:ext cx="371303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4" descr="Изображение 1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0EB"/>
              </a:clrFrom>
              <a:clrTo>
                <a:srgbClr val="F3F0EB">
                  <a:alpha val="0"/>
                </a:srgbClr>
              </a:clrTo>
            </a:clrChange>
          </a:blip>
          <a:srcRect l="48859" t="304" r="384" b="61064"/>
          <a:stretch>
            <a:fillRect/>
          </a:stretch>
        </p:blipFill>
        <p:spPr>
          <a:xfrm>
            <a:off x="4788024" y="1700808"/>
            <a:ext cx="406207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Изображение 16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0F6"/>
              </a:clrFrom>
              <a:clrTo>
                <a:srgbClr val="F5F0F6">
                  <a:alpha val="0"/>
                </a:srgbClr>
              </a:clrTo>
            </a:clrChange>
          </a:blip>
          <a:srcRect r="37734" b="71485"/>
          <a:stretch>
            <a:fillRect/>
          </a:stretch>
        </p:blipFill>
        <p:spPr>
          <a:xfrm>
            <a:off x="357158" y="571480"/>
            <a:ext cx="438350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Изображение 16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3EF"/>
              </a:clrFrom>
              <a:clrTo>
                <a:srgbClr val="F8F3EF">
                  <a:alpha val="0"/>
                </a:srgbClr>
              </a:clrTo>
            </a:clrChange>
          </a:blip>
          <a:srcRect l="1040" t="36222" r="50081" b="38940"/>
          <a:stretch>
            <a:fillRect/>
          </a:stretch>
        </p:blipFill>
        <p:spPr>
          <a:xfrm>
            <a:off x="4661265" y="285728"/>
            <a:ext cx="4482735" cy="2289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4" descr="Изображение 165"/>
          <p:cNvPicPr>
            <a:picLocks noChangeAspect="1" noChangeArrowheads="1"/>
          </p:cNvPicPr>
          <p:nvPr/>
        </p:nvPicPr>
        <p:blipFill>
          <a:blip r:embed="rId2" cstate="print"/>
          <a:srcRect l="7722" t="73959" r="53548" b="4166"/>
          <a:stretch>
            <a:fillRect/>
          </a:stretch>
        </p:blipFill>
        <p:spPr>
          <a:xfrm>
            <a:off x="2925525" y="3429000"/>
            <a:ext cx="5789879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Найди ошибки в поведении пешеходов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H:\Documents and Settings\Гость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000108"/>
            <a:ext cx="2500330" cy="2286000"/>
          </a:xfrm>
          <a:prstGeom prst="rect">
            <a:avLst/>
          </a:prstGeom>
          <a:noFill/>
        </p:spPr>
      </p:pic>
      <p:pic>
        <p:nvPicPr>
          <p:cNvPr id="5" name="Picture 4" descr="H:\Documents and Settings\Гость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071546"/>
            <a:ext cx="271464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:\Documents and Settings\Гость\Рабочий стол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2286016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:\Documents and Settings\Гость\Рабочий стол\LAGEDCAT366AYCABJEIQHCA3BNY75CAS6XNJ2CA4G9FRLCAQU3J0TCAMO2ASYCAVU3OBMCAV4KTKLCA0B77P1CATF5QB9CAL523M1CAQHGJXPCA9EXU7JCAKO3WXPCAVYVI0UCAY3EGRUCA7WGC6ECA4786C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643314"/>
            <a:ext cx="2714644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H:\Documents and Settings\Гость\Рабочий стол\1AHVNCA5COHJRCA6871DYCAFRXMV3CAHEZ978CA5YDO05CADQ5AFBCAT31DO3CABM24ONCAD18PDZCAVTRND0CAU0Q9L4CAOGF6OKCAG3P00OCAST9DE8CA3J2GPRCAS89O38CA1QHJL5CA2S6SHRCAQ1B1U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100012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:\Documents and Settings\Гость\Рабочий стол\0TKHECAQNH80MCAL222HQCA9ZN9SDCAGQXXS7CALDUWVECAKLF9K1CA1BCBKECAIYJ89JCATWHR68CA2N7FINCAX89LCQCAZK55ECCAXNOM94CACPGXU8CATW87IUCAH4C6H9CAS65R1HCAS9POH3CASWWX7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9" y="3714750"/>
            <a:ext cx="25003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перебегай проезжую часть перед близко идущим транспортом </a:t>
            </a:r>
            <a:b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5" descr="pic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2357430"/>
            <a:ext cx="571504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757134"/>
            <a:ext cx="8229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играйте на проезжей части!</a:t>
            </a:r>
          </a:p>
        </p:txBody>
      </p:sp>
      <p:pic>
        <p:nvPicPr>
          <p:cNvPr id="4" name="Picture 5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95587" y="2410619"/>
            <a:ext cx="35528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9"/>
            <a:ext cx="7000924" cy="466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Решение ситуационных задач.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Вам необходимо перейти проезжую часть улицы на регулируемом пешеходном переходе. Начали переход улицы- замигал зелёный свет светофора. Ваши действия?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2703800"/>
              </p:ext>
            </p:extLst>
          </p:nvPr>
        </p:nvGraphicFramePr>
        <p:xfrm>
          <a:off x="899592" y="1124744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46313" y="1935163"/>
            <a:ext cx="6897687" cy="4389437"/>
          </a:xfrm>
        </p:spPr>
        <p:txBody>
          <a:bodyPr>
            <a:normAutofit/>
          </a:bodyPr>
          <a:lstStyle/>
          <a:p>
            <a:r>
              <a:rPr lang="ru-RU" sz="3200" dirty="0"/>
              <a:t>Вам необходимо перейти проезжую часть улицы на нерегулируемом перекрёстке. Ваши действия?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Весёлый </a:t>
            </a:r>
            <a:r>
              <a:rPr lang="ru-RU" b="1" dirty="0" smtClean="0">
                <a:solidFill>
                  <a:srgbClr val="FF0000"/>
                </a:solidFill>
              </a:rPr>
              <a:t>тест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Саша Иванов подошёл к перекрёстку и увидел, </a:t>
            </a:r>
            <a:r>
              <a:rPr lang="ru-RU" dirty="0" smtClean="0"/>
              <a:t>что светофор </a:t>
            </a:r>
            <a:r>
              <a:rPr lang="ru-RU" dirty="0"/>
              <a:t>горит сразу тремя цветами: красным, жёлтым и зелёным, а в середине перекрёстка размахивает белым жезлом полицейский. Как поступит Саша- знаток ОБЖ?</a:t>
            </a:r>
          </a:p>
          <a:p>
            <a:r>
              <a:rPr lang="ru-RU" dirty="0"/>
              <a:t>А. Подождёт пока зажжётся четвёртый цвет – синий.</a:t>
            </a:r>
          </a:p>
          <a:p>
            <a:r>
              <a:rPr lang="ru-RU" dirty="0"/>
              <a:t>Б. Решит, что попал на праздничную иллюминацию, немного посмотрит её и пойдёт домой.</a:t>
            </a:r>
          </a:p>
          <a:p>
            <a:r>
              <a:rPr lang="ru-RU" dirty="0"/>
              <a:t>В. Перейдёт перекрёсток как захочет.</a:t>
            </a:r>
          </a:p>
          <a:p>
            <a:r>
              <a:rPr lang="ru-RU" dirty="0"/>
              <a:t>Г.  Перейдёт перекрёсток , подчиняясь сигналам регулировщика.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6432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необходимо ожидать общественный транспорт и почему?</a:t>
            </a:r>
            <a: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Изображение 1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7232" y="2322417"/>
            <a:ext cx="4669536" cy="361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правила необходимо соблюдать в общественном транспорте?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7" descr="Изображение 16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2200" y="2938113"/>
            <a:ext cx="4419600" cy="238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7" descr="Изображение 1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4414" y="2571744"/>
            <a:ext cx="7316720" cy="3944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АВТОБУС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ОБХОДИ СЗАДИ!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 descr="Изображение 1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7352" b="7506"/>
          <a:stretch>
            <a:fillRect/>
          </a:stretch>
        </p:blipFill>
        <p:spPr>
          <a:xfrm>
            <a:off x="1500166" y="1714488"/>
            <a:ext cx="6286544" cy="4143404"/>
          </a:xfr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Трамвай обходи спереди!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Изображение 1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70" y="1928802"/>
            <a:ext cx="5214974" cy="4286280"/>
          </a:xfr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действия персонажей на рисунках говорят о нарушении правил поведения пассажира?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0" descr="Изображение 1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5688" y="2000240"/>
            <a:ext cx="6068212" cy="3909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действия персонажей на рисунках говорят о нарушении правил поведения пассажира?</a:t>
            </a:r>
            <a:endParaRPr lang="ru-RU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8" descr="Изображение 1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2000240"/>
            <a:ext cx="6572296" cy="4000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Вывод: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От  знаний правил дорожного движения зависит  жизнь человека и жизнь каждого из вас.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Рефлексивный экран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сегодня я узнал…</a:t>
            </a:r>
          </a:p>
          <a:p>
            <a:r>
              <a:rPr lang="ru-RU" dirty="0"/>
              <a:t>было интересно…</a:t>
            </a:r>
          </a:p>
          <a:p>
            <a:r>
              <a:rPr lang="ru-RU" dirty="0"/>
              <a:t>было трудно…</a:t>
            </a:r>
          </a:p>
          <a:p>
            <a:r>
              <a:rPr lang="ru-RU" dirty="0"/>
              <a:t>я выполнял задания…</a:t>
            </a:r>
          </a:p>
          <a:p>
            <a:r>
              <a:rPr lang="ru-RU" dirty="0"/>
              <a:t>я понял, что…</a:t>
            </a:r>
          </a:p>
          <a:p>
            <a:r>
              <a:rPr lang="ru-RU" dirty="0"/>
              <a:t>теперь я могу…</a:t>
            </a:r>
          </a:p>
          <a:p>
            <a:r>
              <a:rPr lang="ru-RU" dirty="0"/>
              <a:t>я почувствовал, что…</a:t>
            </a:r>
          </a:p>
          <a:p>
            <a:r>
              <a:rPr lang="ru-RU" dirty="0"/>
              <a:t>я приобрел…</a:t>
            </a:r>
          </a:p>
          <a:p>
            <a:r>
              <a:rPr lang="ru-RU" dirty="0"/>
              <a:t>я научился…</a:t>
            </a:r>
          </a:p>
          <a:p>
            <a:r>
              <a:rPr lang="ru-RU" dirty="0"/>
              <a:t>у меня получилось …</a:t>
            </a:r>
          </a:p>
          <a:p>
            <a:r>
              <a:rPr lang="ru-RU" dirty="0"/>
              <a:t>я смог…</a:t>
            </a:r>
          </a:p>
          <a:p>
            <a:r>
              <a:rPr lang="ru-RU" dirty="0"/>
              <a:t>я попробую…</a:t>
            </a:r>
          </a:p>
          <a:p>
            <a:r>
              <a:rPr lang="ru-RU" dirty="0"/>
              <a:t>меня удивило…</a:t>
            </a:r>
          </a:p>
          <a:p>
            <a:r>
              <a:rPr lang="ru-RU" dirty="0"/>
              <a:t>урок дал мне для жизни…</a:t>
            </a:r>
          </a:p>
          <a:p>
            <a:r>
              <a:rPr lang="ru-RU" dirty="0"/>
              <a:t>мне захотелось…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58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Пешеходы должны двигаться по тротуарам, </a:t>
            </a:r>
            <a:r>
              <a:rPr lang="ru-RU" sz="3600" b="1" dirty="0" smtClean="0">
                <a:solidFill>
                  <a:srgbClr val="9900FF"/>
                </a:solidFill>
              </a:rPr>
              <a:t/>
            </a:r>
            <a:br>
              <a:rPr lang="ru-RU" sz="3600" b="1" dirty="0" smtClean="0">
                <a:solidFill>
                  <a:srgbClr val="9900FF"/>
                </a:solidFill>
              </a:rPr>
            </a:br>
            <a:endParaRPr lang="ru-RU" sz="3600" b="1" dirty="0"/>
          </a:p>
        </p:txBody>
      </p:sp>
      <p:pic>
        <p:nvPicPr>
          <p:cNvPr id="9" name="Picture 9" descr="Изображение 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968" r="30645" b="74477"/>
          <a:stretch>
            <a:fillRect/>
          </a:stretch>
        </p:blipFill>
        <p:spPr>
          <a:xfrm>
            <a:off x="1571604" y="2214554"/>
            <a:ext cx="6500858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2.2</a:t>
            </a:r>
            <a:r>
              <a:rPr lang="ru-RU" sz="1900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Творческое задание учащимся по группам ( подготовить сообщения по темам)</a:t>
            </a:r>
            <a:endParaRPr lang="ru-RU" dirty="0" smtClean="0"/>
          </a:p>
          <a:p>
            <a:r>
              <a:rPr lang="ru-RU" dirty="0" smtClean="0"/>
              <a:t>1.группа- «Основные требования к техническому состоянию велосипеда.» </a:t>
            </a:r>
          </a:p>
          <a:p>
            <a:r>
              <a:rPr lang="ru-RU" dirty="0" smtClean="0"/>
              <a:t>2.группа- «Основные обязанности велосипедиста.» </a:t>
            </a:r>
          </a:p>
          <a:p>
            <a:r>
              <a:rPr lang="ru-RU" dirty="0" smtClean="0"/>
              <a:t>3. группа-«Что запрещается водителям велосипеда»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 если их нет, то по обочине, навстречу транспортному средству.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013598"/>
            <a:ext cx="5000660" cy="4130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7905750" cy="1285875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по пешеходному переходу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8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4945"/>
            <a:ext cx="6840537" cy="504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Пользуйтесь подземным, надземным и наземным переходами</a:t>
            </a:r>
            <a:b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/>
          </a:p>
        </p:txBody>
      </p:sp>
      <p:pic>
        <p:nvPicPr>
          <p:cNvPr id="4" name="Picture 5" descr="dou_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9889" y="1935163"/>
            <a:ext cx="622422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Переходи улицу только на зеленый свет </a:t>
            </a:r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7" descr="11378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2236" y="1935163"/>
            <a:ext cx="303952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268760"/>
            <a:ext cx="7834313" cy="438943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При приближении автомобилей с включенным проблесковым маячком и специальным звуковым сигналом (пожарные, полицейские машины и т. д.) пешеходы обязаны воздержаться от перехода проезжей части, а находящиеся на проезжей части незамедлительно освободить её, уступив дорогу такому автомобилю.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140736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ru-RU" sz="2800" b="1" dirty="0" smtClean="0">
                <a:solidFill>
                  <a:srgbClr val="FF0000"/>
                </a:solidFill>
              </a:rPr>
              <a:t>Машины  с включенным проблесковым маячком и специальным звуковым сигналом.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7" descr="Изображение 1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226" b="16935"/>
          <a:stretch>
            <a:fillRect/>
          </a:stretch>
        </p:blipFill>
        <p:spPr>
          <a:xfrm>
            <a:off x="1835696" y="2348880"/>
            <a:ext cx="6072226" cy="3857652"/>
          </a:xfr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448</Words>
  <Application>Microsoft Office PowerPoint</Application>
  <PresentationFormat>Экран (4:3)</PresentationFormat>
  <Paragraphs>60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Constantia</vt:lpstr>
      <vt:lpstr>Times New Roman</vt:lpstr>
      <vt:lpstr>Wingdings 2</vt:lpstr>
      <vt:lpstr>Поток</vt:lpstr>
      <vt:lpstr>Участники дорожного движения.  Правила поведения участников дорожного движения.</vt:lpstr>
      <vt:lpstr>Презентация PowerPoint</vt:lpstr>
      <vt:lpstr>Пешеходы должны двигаться по тротуарам,  </vt:lpstr>
      <vt:lpstr>а если их нет, то по обочине, навстречу транспортному средству.</vt:lpstr>
      <vt:lpstr>Переходи улицу только по пешеходному переходу  </vt:lpstr>
      <vt:lpstr>Пользуйтесь подземным, надземным и наземным переходами </vt:lpstr>
      <vt:lpstr>Переходи улицу только на зеленый свет  </vt:lpstr>
      <vt:lpstr>Презентация PowerPoint</vt:lpstr>
      <vt:lpstr>Машины  с включенным проблесковым маячком и специальным звуковым сигналом.</vt:lpstr>
      <vt:lpstr>Машины  с включенным проблесковым маячком и специальным звуковым сигналом.</vt:lpstr>
      <vt:lpstr>Машины  с включенным проблесковым маячком и специальным звуковым сигналом.</vt:lpstr>
      <vt:lpstr>Кто из ребят переходит перекрёсток неправильно?</vt:lpstr>
      <vt:lpstr>КТО ПЕРЕХОДИТ ДОРОГУ НЕПРАВИЛЬНО? </vt:lpstr>
      <vt:lpstr>Презентация PowerPoint</vt:lpstr>
      <vt:lpstr>Презентация PowerPoint</vt:lpstr>
      <vt:lpstr>Найди ошибки в поведении пешеходов</vt:lpstr>
      <vt:lpstr>Не перебегай проезжую часть перед близко идущим транспортом  </vt:lpstr>
      <vt:lpstr>Не играйте на проезжей части!</vt:lpstr>
      <vt:lpstr>Решение ситуационных задач.</vt:lpstr>
      <vt:lpstr>Презентация PowerPoint</vt:lpstr>
      <vt:lpstr>Весёлый тест</vt:lpstr>
      <vt:lpstr>Где необходимо ожидать общественный транспорт и почему? </vt:lpstr>
      <vt:lpstr>Какие правила необходимо соблюдать в общественном транспорте?</vt:lpstr>
      <vt:lpstr>АВТОБУС ОБХОДИ СЗАДИ!</vt:lpstr>
      <vt:lpstr>Трамвай обходи спереди!</vt:lpstr>
      <vt:lpstr>Какие действия персонажей на рисунках говорят о нарушении правил поведения пассажира?</vt:lpstr>
      <vt:lpstr>Какие действия персонажей на рисунках говорят о нарушении правил поведения пассажира?</vt:lpstr>
      <vt:lpstr>Вывод: </vt:lpstr>
      <vt:lpstr>Рефлексивный экран</vt:lpstr>
      <vt:lpstr>Домашнее задание.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Участники дорожного движения. Правила поведения участников дорожного движения.</dc:title>
  <dc:creator>Admin</dc:creator>
  <cp:lastModifiedBy>user</cp:lastModifiedBy>
  <cp:revision>25</cp:revision>
  <dcterms:created xsi:type="dcterms:W3CDTF">2011-09-12T11:53:54Z</dcterms:created>
  <dcterms:modified xsi:type="dcterms:W3CDTF">2019-08-14T07:18:21Z</dcterms:modified>
</cp:coreProperties>
</file>